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85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da Ruas" userId="e3f3bc3dc83c200f" providerId="LiveId" clId="{4E23B01D-1CA7-425A-B27D-77BE83EE1410}"/>
    <pc:docChg chg="custSel modSld">
      <pc:chgData name="Linda Ruas" userId="e3f3bc3dc83c200f" providerId="LiveId" clId="{4E23B01D-1CA7-425A-B27D-77BE83EE1410}" dt="2019-05-31T10:01:16.785" v="203" actId="1076"/>
      <pc:docMkLst>
        <pc:docMk/>
      </pc:docMkLst>
      <pc:sldChg chg="modSp">
        <pc:chgData name="Linda Ruas" userId="e3f3bc3dc83c200f" providerId="LiveId" clId="{4E23B01D-1CA7-425A-B27D-77BE83EE1410}" dt="2019-05-31T09:56:09.636" v="109" actId="113"/>
        <pc:sldMkLst>
          <pc:docMk/>
          <pc:sldMk cId="3408382096" sldId="257"/>
        </pc:sldMkLst>
        <pc:spChg chg="mod">
          <ac:chgData name="Linda Ruas" userId="e3f3bc3dc83c200f" providerId="LiveId" clId="{4E23B01D-1CA7-425A-B27D-77BE83EE1410}" dt="2019-05-31T09:56:09.636" v="109" actId="113"/>
          <ac:spMkLst>
            <pc:docMk/>
            <pc:sldMk cId="3408382096" sldId="257"/>
            <ac:spMk id="2" creationId="{F64DE0BE-6380-4197-B039-0E09B17E9B57}"/>
          </ac:spMkLst>
        </pc:spChg>
        <pc:spChg chg="mod">
          <ac:chgData name="Linda Ruas" userId="e3f3bc3dc83c200f" providerId="LiveId" clId="{4E23B01D-1CA7-425A-B27D-77BE83EE1410}" dt="2019-05-31T09:56:00.794" v="108" actId="27636"/>
          <ac:spMkLst>
            <pc:docMk/>
            <pc:sldMk cId="3408382096" sldId="257"/>
            <ac:spMk id="3" creationId="{E6919865-6B7C-4C61-9E0B-6E1739C6EBAA}"/>
          </ac:spMkLst>
        </pc:spChg>
      </pc:sldChg>
      <pc:sldChg chg="modSp">
        <pc:chgData name="Linda Ruas" userId="e3f3bc3dc83c200f" providerId="LiveId" clId="{4E23B01D-1CA7-425A-B27D-77BE83EE1410}" dt="2019-05-31T09:57:30.008" v="177" actId="255"/>
        <pc:sldMkLst>
          <pc:docMk/>
          <pc:sldMk cId="3054326346" sldId="258"/>
        </pc:sldMkLst>
        <pc:spChg chg="mod">
          <ac:chgData name="Linda Ruas" userId="e3f3bc3dc83c200f" providerId="LiveId" clId="{4E23B01D-1CA7-425A-B27D-77BE83EE1410}" dt="2019-05-31T09:56:21.329" v="111" actId="14100"/>
          <ac:spMkLst>
            <pc:docMk/>
            <pc:sldMk cId="3054326346" sldId="258"/>
            <ac:spMk id="2" creationId="{06DC9BB7-BBE8-4E7D-A5BA-244E31B007F4}"/>
          </ac:spMkLst>
        </pc:spChg>
        <pc:spChg chg="mod">
          <ac:chgData name="Linda Ruas" userId="e3f3bc3dc83c200f" providerId="LiveId" clId="{4E23B01D-1CA7-425A-B27D-77BE83EE1410}" dt="2019-05-31T09:57:30.008" v="177" actId="255"/>
          <ac:spMkLst>
            <pc:docMk/>
            <pc:sldMk cId="3054326346" sldId="258"/>
            <ac:spMk id="3" creationId="{B21F2A67-2C49-4E66-834D-FDED32330273}"/>
          </ac:spMkLst>
        </pc:spChg>
      </pc:sldChg>
      <pc:sldChg chg="modSp">
        <pc:chgData name="Linda Ruas" userId="e3f3bc3dc83c200f" providerId="LiveId" clId="{4E23B01D-1CA7-425A-B27D-77BE83EE1410}" dt="2019-05-31T09:57:37.882" v="183" actId="20577"/>
        <pc:sldMkLst>
          <pc:docMk/>
          <pc:sldMk cId="1694557219" sldId="259"/>
        </pc:sldMkLst>
        <pc:spChg chg="mod">
          <ac:chgData name="Linda Ruas" userId="e3f3bc3dc83c200f" providerId="LiveId" clId="{4E23B01D-1CA7-425A-B27D-77BE83EE1410}" dt="2019-05-31T09:57:37.882" v="183" actId="20577"/>
          <ac:spMkLst>
            <pc:docMk/>
            <pc:sldMk cId="1694557219" sldId="259"/>
            <ac:spMk id="2" creationId="{A47558BC-D436-46DF-A020-5708F839C21A}"/>
          </ac:spMkLst>
        </pc:spChg>
      </pc:sldChg>
      <pc:sldChg chg="modSp">
        <pc:chgData name="Linda Ruas" userId="e3f3bc3dc83c200f" providerId="LiveId" clId="{4E23B01D-1CA7-425A-B27D-77BE83EE1410}" dt="2019-05-31T09:53:44.930" v="7" actId="12"/>
        <pc:sldMkLst>
          <pc:docMk/>
          <pc:sldMk cId="3546556621" sldId="260"/>
        </pc:sldMkLst>
        <pc:spChg chg="mod">
          <ac:chgData name="Linda Ruas" userId="e3f3bc3dc83c200f" providerId="LiveId" clId="{4E23B01D-1CA7-425A-B27D-77BE83EE1410}" dt="2019-05-31T09:53:38.529" v="6" actId="20577"/>
          <ac:spMkLst>
            <pc:docMk/>
            <pc:sldMk cId="3546556621" sldId="260"/>
            <ac:spMk id="2" creationId="{06F6F97B-C075-4521-A314-3054A15F3B4F}"/>
          </ac:spMkLst>
        </pc:spChg>
        <pc:spChg chg="mod">
          <ac:chgData name="Linda Ruas" userId="e3f3bc3dc83c200f" providerId="LiveId" clId="{4E23B01D-1CA7-425A-B27D-77BE83EE1410}" dt="2019-05-31T09:53:44.930" v="7" actId="12"/>
          <ac:spMkLst>
            <pc:docMk/>
            <pc:sldMk cId="3546556621" sldId="260"/>
            <ac:spMk id="3" creationId="{21FCD618-44E6-4DB1-B57E-910FBC4D6733}"/>
          </ac:spMkLst>
        </pc:spChg>
      </pc:sldChg>
      <pc:sldChg chg="addSp delSp modSp">
        <pc:chgData name="Linda Ruas" userId="e3f3bc3dc83c200f" providerId="LiveId" clId="{4E23B01D-1CA7-425A-B27D-77BE83EE1410}" dt="2019-05-31T10:01:16.785" v="203" actId="1076"/>
        <pc:sldMkLst>
          <pc:docMk/>
          <pc:sldMk cId="933538369" sldId="261"/>
        </pc:sldMkLst>
        <pc:spChg chg="mod">
          <ac:chgData name="Linda Ruas" userId="e3f3bc3dc83c200f" providerId="LiveId" clId="{4E23B01D-1CA7-425A-B27D-77BE83EE1410}" dt="2019-05-31T09:57:53.516" v="197" actId="20577"/>
          <ac:spMkLst>
            <pc:docMk/>
            <pc:sldMk cId="933538369" sldId="261"/>
            <ac:spMk id="2" creationId="{37BA7201-2A63-4D79-8F9D-DC9233D78A0E}"/>
          </ac:spMkLst>
        </pc:spChg>
        <pc:picChg chg="del">
          <ac:chgData name="Linda Ruas" userId="e3f3bc3dc83c200f" providerId="LiveId" clId="{4E23B01D-1CA7-425A-B27D-77BE83EE1410}" dt="2019-05-31T09:58:13.507" v="198"/>
          <ac:picMkLst>
            <pc:docMk/>
            <pc:sldMk cId="933538369" sldId="261"/>
            <ac:picMk id="4" creationId="{127FE7AA-0BF5-4708-9D3F-3A438BDBA98A}"/>
          </ac:picMkLst>
        </pc:picChg>
        <pc:picChg chg="add mod">
          <ac:chgData name="Linda Ruas" userId="e3f3bc3dc83c200f" providerId="LiveId" clId="{4E23B01D-1CA7-425A-B27D-77BE83EE1410}" dt="2019-05-31T10:01:16.785" v="203" actId="1076"/>
          <ac:picMkLst>
            <pc:docMk/>
            <pc:sldMk cId="933538369" sldId="261"/>
            <ac:picMk id="5" creationId="{DC7FE99D-BAE3-4B27-B938-0C94ABC509AA}"/>
          </ac:picMkLst>
        </pc:picChg>
      </pc:sldChg>
    </pc:docChg>
  </pc:docChgLst>
  <pc:docChgLst>
    <pc:chgData name="Linda Ruas" userId="e3f3bc3dc83c200f" providerId="LiveId" clId="{67BEEC8A-F186-4CFB-B8A4-BFC44BC5C61D}"/>
    <pc:docChg chg="modSld">
      <pc:chgData name="Linda Ruas" userId="e3f3bc3dc83c200f" providerId="LiveId" clId="{67BEEC8A-F186-4CFB-B8A4-BFC44BC5C61D}" dt="2019-05-31T10:03:49.554" v="17" actId="113"/>
      <pc:docMkLst>
        <pc:docMk/>
      </pc:docMkLst>
      <pc:sldChg chg="modSp">
        <pc:chgData name="Linda Ruas" userId="e3f3bc3dc83c200f" providerId="LiveId" clId="{67BEEC8A-F186-4CFB-B8A4-BFC44BC5C61D}" dt="2019-05-31T10:02:46.207" v="0" actId="20577"/>
        <pc:sldMkLst>
          <pc:docMk/>
          <pc:sldMk cId="3408382096" sldId="257"/>
        </pc:sldMkLst>
        <pc:spChg chg="mod">
          <ac:chgData name="Linda Ruas" userId="e3f3bc3dc83c200f" providerId="LiveId" clId="{67BEEC8A-F186-4CFB-B8A4-BFC44BC5C61D}" dt="2019-05-31T10:02:46.207" v="0" actId="20577"/>
          <ac:spMkLst>
            <pc:docMk/>
            <pc:sldMk cId="3408382096" sldId="257"/>
            <ac:spMk id="3" creationId="{E6919865-6B7C-4C61-9E0B-6E1739C6EBAA}"/>
          </ac:spMkLst>
        </pc:spChg>
      </pc:sldChg>
      <pc:sldChg chg="modSp">
        <pc:chgData name="Linda Ruas" userId="e3f3bc3dc83c200f" providerId="LiveId" clId="{67BEEC8A-F186-4CFB-B8A4-BFC44BC5C61D}" dt="2019-05-31T10:03:18.377" v="16" actId="20577"/>
        <pc:sldMkLst>
          <pc:docMk/>
          <pc:sldMk cId="3054326346" sldId="258"/>
        </pc:sldMkLst>
        <pc:spChg chg="mod">
          <ac:chgData name="Linda Ruas" userId="e3f3bc3dc83c200f" providerId="LiveId" clId="{67BEEC8A-F186-4CFB-B8A4-BFC44BC5C61D}" dt="2019-05-31T10:03:18.377" v="16" actId="20577"/>
          <ac:spMkLst>
            <pc:docMk/>
            <pc:sldMk cId="3054326346" sldId="258"/>
            <ac:spMk id="3" creationId="{B21F2A67-2C49-4E66-834D-FDED32330273}"/>
          </ac:spMkLst>
        </pc:spChg>
      </pc:sldChg>
      <pc:sldChg chg="modSp">
        <pc:chgData name="Linda Ruas" userId="e3f3bc3dc83c200f" providerId="LiveId" clId="{67BEEC8A-F186-4CFB-B8A4-BFC44BC5C61D}" dt="2019-05-31T10:03:49.554" v="17" actId="113"/>
        <pc:sldMkLst>
          <pc:docMk/>
          <pc:sldMk cId="241963362" sldId="264"/>
        </pc:sldMkLst>
        <pc:spChg chg="mod">
          <ac:chgData name="Linda Ruas" userId="e3f3bc3dc83c200f" providerId="LiveId" clId="{67BEEC8A-F186-4CFB-B8A4-BFC44BC5C61D}" dt="2019-05-31T10:03:49.554" v="17" actId="113"/>
          <ac:spMkLst>
            <pc:docMk/>
            <pc:sldMk cId="241963362" sldId="264"/>
            <ac:spMk id="2" creationId="{911F933F-E5F1-4758-9D6D-61A2A9F5CEF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96780-3178-422D-81F6-6C18B46E54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0B5AA9-DF7D-429C-ADEB-A044A93DAA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74DA98-F853-495D-8044-642424C5B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4E56-2E87-4CE4-8FC1-8B0D5F390EB2}" type="datetimeFigureOut">
              <a:rPr lang="en-GB" smtClean="0"/>
              <a:t>31/05/2019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287C2-E156-40C6-B646-94BA78DA7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009F35-8ECC-4D0F-99B5-9F6DBAF78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66D46-15AC-46F9-88EF-E5711DC96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92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2B6EE-87DE-4550-AE26-C26B47CE5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91D972-4796-40E8-8B01-9BFD8207C5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4706B-B7B4-40C7-8A50-8CDBC473E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4E56-2E87-4CE4-8FC1-8B0D5F390EB2}" type="datetimeFigureOut">
              <a:rPr lang="en-GB" smtClean="0"/>
              <a:t>31/05/2019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42B357-F0FF-48EB-91BC-CEC1247B8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46111-1673-49D9-BA29-77AD66FA7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66D46-15AC-46F9-88EF-E5711DC96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876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1E3657-703C-4826-A8D7-D265C2195E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1CFBA4-7212-4063-9A0A-E297A84F3F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42AFD-CE13-49F7-99BA-4E07A5BDA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4E56-2E87-4CE4-8FC1-8B0D5F390EB2}" type="datetimeFigureOut">
              <a:rPr lang="en-GB" smtClean="0"/>
              <a:t>31/05/2019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D5A09C-3870-4534-A50D-65B6D29E1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76431-51A3-4D9C-A527-BAEEAC7DD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66D46-15AC-46F9-88EF-E5711DC96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998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24D86-8F69-4386-8DD5-3B06E9E1E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19D48-D3DC-41EC-819C-F0CB65C98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43BF0-F624-44A4-BF4A-33525A22A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4E56-2E87-4CE4-8FC1-8B0D5F390EB2}" type="datetimeFigureOut">
              <a:rPr lang="en-GB" smtClean="0"/>
              <a:t>31/05/2019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7D307-5E99-4CDD-8BE7-8564E2AA9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88F175-906B-4F25-83F7-8001275ED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66D46-15AC-46F9-88EF-E5711DC96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435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D7AB4-970E-44EC-B19A-6E4A6B499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E65772-A103-45E5-A2B7-8BEFC61835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991BC-F4B5-4A15-BC23-988AA43D9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4E56-2E87-4CE4-8FC1-8B0D5F390EB2}" type="datetimeFigureOut">
              <a:rPr lang="en-GB" smtClean="0"/>
              <a:t>31/05/2019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B0B561-1856-4B47-8519-EC5C97DA2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2470D-BA77-464B-AB68-C279A19D0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66D46-15AC-46F9-88EF-E5711DC96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0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9C6E9-F591-4072-A1AB-602FF1227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90F59-A912-4372-BA8F-5B342446BC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46738-1882-40A8-BEC4-CE40255CB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6A8327-1FD8-4111-A19E-508DCD872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4E56-2E87-4CE4-8FC1-8B0D5F390EB2}" type="datetimeFigureOut">
              <a:rPr lang="en-GB" smtClean="0"/>
              <a:t>31/05/2019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5BF07E-38E8-4EAC-825F-DCA1C903A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353423-8F1D-4915-B319-D72109A21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66D46-15AC-46F9-88EF-E5711DC96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566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684A2-220B-4389-82A0-0EC210CC3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440167-69DF-4D2A-A89E-BD84CDEAF9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255BBB-0A76-46F2-928C-C48B2D7CAB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DC91C7-D64A-4E78-BB2B-27D0D6391D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BDFB23-6891-4322-A81F-594D0DF91B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87DFB9-9D19-4B0C-9926-4E6B9FEDC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4E56-2E87-4CE4-8FC1-8B0D5F390EB2}" type="datetimeFigureOut">
              <a:rPr lang="en-GB" smtClean="0"/>
              <a:t>31/05/2019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6BCD61-3AB0-4C9F-98F5-6CCA4FB60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A7A143-7C49-4947-9D7B-46B66DC71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66D46-15AC-46F9-88EF-E5711DC96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768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5EC65-3D75-4C7E-BEFA-5B28B830A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FEE18F-00B9-471A-BB8F-74596AC2A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4E56-2E87-4CE4-8FC1-8B0D5F390EB2}" type="datetimeFigureOut">
              <a:rPr lang="en-GB" smtClean="0"/>
              <a:t>31/05/2019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92B085-8D13-4D69-85A1-5641EBC4A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F57990-6764-4A9B-9D9F-75BA90235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66D46-15AC-46F9-88EF-E5711DC96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847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D067A1-896D-4125-868B-F452474F2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4E56-2E87-4CE4-8FC1-8B0D5F390EB2}" type="datetimeFigureOut">
              <a:rPr lang="en-GB" smtClean="0"/>
              <a:t>31/05/2019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F78711-4A70-4044-A97B-A835943B2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757441-B67A-4C9D-9C94-ABA6870E5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66D46-15AC-46F9-88EF-E5711DC96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64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EA637-00A5-45B5-9F15-8AE7EF916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7FBFD-0E94-4697-8555-F4176067E7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DA6F51-0344-4AF8-BB1B-2716AEBDD0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7A76E-851C-40B6-B35A-494D74A89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4E56-2E87-4CE4-8FC1-8B0D5F390EB2}" type="datetimeFigureOut">
              <a:rPr lang="en-GB" smtClean="0"/>
              <a:t>31/05/2019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F198D4-6035-4466-BBCF-E50C68D35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284A33-F818-49B6-8727-49E2C48BF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66D46-15AC-46F9-88EF-E5711DC96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249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B3A5A-ED85-4C7A-B3B2-AFB171EF5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B80890-FEBE-4353-A121-345A9ACCE4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58B16-E444-46B7-A250-73096A8F93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44139C-7D8A-4313-BBF8-9CED58BD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4E56-2E87-4CE4-8FC1-8B0D5F390EB2}" type="datetimeFigureOut">
              <a:rPr lang="en-GB" smtClean="0"/>
              <a:t>31/05/2019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5C359D-8A61-4EA1-833C-1837E099E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63F0D1-6C84-4FE7-8395-2E19676CB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66D46-15AC-46F9-88EF-E5711DC96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18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A973BD-9ECB-44FB-908A-D52656B60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B97C3E-50EF-42FE-B939-460B7E47C0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05EEC-1C23-4CE2-AF9F-A1D9BB7011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54E56-2E87-4CE4-8FC1-8B0D5F390EB2}" type="datetimeFigureOut">
              <a:rPr lang="en-GB" smtClean="0"/>
              <a:t>31/05/2019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38249-7B2F-4EDF-B8E9-BC73656023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A5782E-CDE9-4896-A812-B61BB0743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66D46-15AC-46F9-88EF-E5711DC96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17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newint.org/features/2019/05/09/how-do-we-get-zero-carbon-emission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newint.org/features/2019/04/09/real-education-happens-outside-classroom" TargetMode="External"/><Relationship Id="rId2" Type="http://schemas.openxmlformats.org/officeDocument/2006/relationships/hyperlink" Target="https://eewiki.newint.org/index.php?title=%E2%80%98Real_education_is_outside_the_classroom%E2%80%99:_Climate_activists_spea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eewiki.newint.org/index.php?title=Issue_51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54FAA-1A97-40C2-BCAB-EC7ED1FA3C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43263" y="514351"/>
            <a:ext cx="8746789" cy="2914650"/>
          </a:xfrm>
        </p:spPr>
        <p:txBody>
          <a:bodyPr>
            <a:normAutofit/>
          </a:bodyPr>
          <a:lstStyle/>
          <a:p>
            <a:r>
              <a:rPr lang="en-GB" sz="8800" b="1" dirty="0"/>
              <a:t>Climate emergency</a:t>
            </a:r>
            <a:br>
              <a:rPr lang="en-GB" sz="8800" b="1" dirty="0"/>
            </a:br>
            <a:r>
              <a:rPr lang="en-GB" sz="8800" b="1" dirty="0"/>
              <a:t>what can we do?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B3898D-39F2-45FF-9DDC-210D1ACEAC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6405" y="4385362"/>
            <a:ext cx="6096000" cy="814387"/>
          </a:xfrm>
        </p:spPr>
        <p:txBody>
          <a:bodyPr/>
          <a:lstStyle/>
          <a:p>
            <a:r>
              <a:rPr lang="en-GB" dirty="0"/>
              <a:t>New Internationalist Intermediate + Ready Lesson: Quiz, Speaking, Reading, Writing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9E8DC-F21B-4EFA-90C9-EC3959EBA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48" y="2531409"/>
            <a:ext cx="3298490" cy="43265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EAA411-35CA-43AB-A374-8F27B4A795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2922" y="5713199"/>
            <a:ext cx="3987130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88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6F97B-C075-4521-A314-3054A15F3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lesson: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CD618-44E6-4DB1-B57E-910FBC4D6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Autofit/>
          </a:bodyPr>
          <a:lstStyle/>
          <a:p>
            <a:r>
              <a:rPr lang="en-GB" sz="4800" dirty="0"/>
              <a:t>Quiz – in pairs or groups</a:t>
            </a:r>
          </a:p>
          <a:p>
            <a:r>
              <a:rPr lang="en-GB" sz="4800" dirty="0"/>
              <a:t>Infographic – interpreting and discussing</a:t>
            </a:r>
          </a:p>
          <a:p>
            <a:r>
              <a:rPr lang="en-GB" sz="4800" dirty="0"/>
              <a:t>Speaking – predicting and personalising</a:t>
            </a:r>
          </a:p>
          <a:p>
            <a:r>
              <a:rPr lang="en-GB" sz="4800" dirty="0"/>
              <a:t>Reading – about climate activists – original and simplified articles</a:t>
            </a:r>
          </a:p>
          <a:p>
            <a:r>
              <a:rPr lang="en-GB" sz="4800" dirty="0"/>
              <a:t>Writing – tweets or poster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F284CC-B767-4E69-802F-E09079E46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6725" y="142875"/>
            <a:ext cx="3429523" cy="228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556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DE0BE-6380-4197-B039-0E09B17E9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1463"/>
            <a:ext cx="10515600" cy="886777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Quiz: part 1    NOW  - current carbon emissions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19865-6B7C-4C61-9E0B-6E1739C6E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158240"/>
            <a:ext cx="11247120" cy="528542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600" dirty="0"/>
              <a:t>What produces more carbon emissions? </a:t>
            </a:r>
          </a:p>
          <a:p>
            <a:pPr marL="0" indent="0">
              <a:buNone/>
            </a:pPr>
            <a:r>
              <a:rPr lang="en-GB" sz="3600" dirty="0"/>
              <a:t>1/ a) Road  b) air or c) rail transport?</a:t>
            </a:r>
          </a:p>
          <a:p>
            <a:pPr marL="0" indent="0">
              <a:buNone/>
            </a:pPr>
            <a:r>
              <a:rPr lang="en-GB" sz="3600" dirty="0"/>
              <a:t>2/ a) Iron and steel? b) Food production? c) Paper processing? d) Mineral mining?</a:t>
            </a:r>
          </a:p>
          <a:p>
            <a:pPr marL="0" indent="0">
              <a:buNone/>
            </a:pPr>
            <a:r>
              <a:rPr lang="en-GB" sz="3600" dirty="0"/>
              <a:t>3/ a) Residential buildings or b) commercial/public buildings?</a:t>
            </a:r>
          </a:p>
          <a:p>
            <a:pPr marL="0" indent="0">
              <a:buNone/>
            </a:pPr>
            <a:r>
              <a:rPr lang="en-GB" sz="3600" dirty="0"/>
              <a:t>4/ a) Deforestation or b) livestock (animal farming) and manure?</a:t>
            </a:r>
          </a:p>
          <a:p>
            <a:pPr marL="0" indent="0">
              <a:buNone/>
            </a:pPr>
            <a:r>
              <a:rPr lang="en-GB" sz="3600" dirty="0"/>
              <a:t>5/ a) The oil/gas industry? b) The coal industry? or </a:t>
            </a:r>
          </a:p>
          <a:p>
            <a:pPr marL="0" indent="0">
              <a:buNone/>
            </a:pPr>
            <a:r>
              <a:rPr lang="en-GB" sz="3600" dirty="0"/>
              <a:t>c) energy we lose by producing and transmitting it?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382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C9BB7-BBE8-4E7D-A5BA-244E31B00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3595"/>
          </a:xfrm>
        </p:spPr>
        <p:txBody>
          <a:bodyPr/>
          <a:lstStyle/>
          <a:p>
            <a:r>
              <a:rPr lang="en-GB" b="1" dirty="0"/>
              <a:t>Quiz – part 2 – THE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F2A67-2C49-4E66-834D-FDED323302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361" y="1188720"/>
            <a:ext cx="10759440" cy="49882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/>
              <a:t>Think of 3 ways:</a:t>
            </a:r>
          </a:p>
          <a:p>
            <a:pPr marL="0" indent="0">
              <a:buNone/>
            </a:pPr>
            <a:r>
              <a:rPr lang="en-GB" sz="4000" dirty="0"/>
              <a:t>6/ industry can cut carbon emissions</a:t>
            </a:r>
          </a:p>
          <a:p>
            <a:pPr marL="0" indent="0">
              <a:buNone/>
            </a:pPr>
            <a:r>
              <a:rPr lang="en-GB" sz="4000" dirty="0"/>
              <a:t>7/ buildings can produce less carbon</a:t>
            </a:r>
          </a:p>
          <a:p>
            <a:pPr marL="0" indent="0">
              <a:buNone/>
            </a:pPr>
            <a:r>
              <a:rPr lang="en-GB" sz="4000" dirty="0"/>
              <a:t>8/ we can cut carbon emissions from transport</a:t>
            </a:r>
          </a:p>
          <a:p>
            <a:pPr marL="0" indent="0">
              <a:buNone/>
            </a:pPr>
            <a:r>
              <a:rPr lang="en-GB" sz="4000" dirty="0"/>
              <a:t>9/ we can cut carbon emissions from energy</a:t>
            </a:r>
          </a:p>
          <a:p>
            <a:pPr marL="0" indent="0">
              <a:buNone/>
            </a:pPr>
            <a:r>
              <a:rPr lang="en-GB" sz="4000" dirty="0"/>
              <a:t>10/ government policies can cut emissions from energy, land, transport, industry and buildings</a:t>
            </a:r>
          </a:p>
        </p:txBody>
      </p:sp>
    </p:spTree>
    <p:extLst>
      <p:ext uri="{BB962C8B-B14F-4D97-AF65-F5344CB8AC3E}">
        <p14:creationId xmlns:p14="http://schemas.microsoft.com/office/powerpoint/2010/main" val="3054326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558BC-D436-46DF-A020-5708F839C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Check your answers on this infographic: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56A25-B227-409B-9259-E3867816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https://newint.org/features/2019/05/09/how-do-we-get-zero-carbon-emissions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(and write one more question to ask the others)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5D485A-4C32-4B32-86A5-C57BD3978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875" y="3429000"/>
            <a:ext cx="4676775" cy="311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557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A7201-2A63-4D79-8F9D-DC9233D78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Discussion:</a:t>
            </a:r>
            <a:br>
              <a:rPr lang="en-GB" dirty="0"/>
            </a:br>
            <a:r>
              <a:rPr lang="en-GB" dirty="0"/>
              <a:t>What can WE do about this?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A6CF8-6AF5-4D9A-AFA7-8CA3EFE6B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04545"/>
            <a:ext cx="10515600" cy="4072417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en-GB" sz="4800" dirty="0"/>
              <a:t>What could a teenager </a:t>
            </a:r>
          </a:p>
          <a:p>
            <a:pPr marL="0" indent="0">
              <a:buNone/>
            </a:pPr>
            <a:r>
              <a:rPr lang="en-GB" sz="4800" dirty="0"/>
              <a:t>in the UK do about it?</a:t>
            </a:r>
          </a:p>
          <a:p>
            <a:pPr marL="514350" indent="-514350">
              <a:buAutoNum type="alphaLcParenR"/>
            </a:pPr>
            <a:r>
              <a:rPr lang="en-GB" sz="4800" dirty="0"/>
              <a:t>What could a teenager on a small island in the South Pacific do about it?</a:t>
            </a:r>
          </a:p>
          <a:p>
            <a:pPr marL="514350" indent="-514350">
              <a:buAutoNum type="alphaLcParenR"/>
            </a:pPr>
            <a:r>
              <a:rPr lang="en-GB" sz="4800" dirty="0"/>
              <a:t>What could/can you do about it?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FE99D-BAE3-4B27-B938-0C94ABC50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8160" y="366435"/>
            <a:ext cx="3870960" cy="290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538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1E3A5-CAF5-439C-9CA4-4C38D108D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 this to find out what Anna and Brianna have done and are doing: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42CA5-9ED3-4109-93B3-C267C23D7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34675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hlinkClick r:id="rId2"/>
              </a:rPr>
              <a:t>https://eewiki.newint.org/index.php?title=%E2%80%98Real_education_is_outside_the_classroom%E2%80%99:_Climate_activists_speak</a:t>
            </a:r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The article above is in Easy English – now read the original:</a:t>
            </a:r>
          </a:p>
          <a:p>
            <a:pPr marL="0" indent="0">
              <a:buNone/>
            </a:pPr>
            <a:r>
              <a:rPr lang="en-GB" sz="2400" dirty="0">
                <a:hlinkClick r:id="rId3"/>
              </a:rPr>
              <a:t>https://newint.org/features/2019/04/09/real-education-happens-outside-classroom</a:t>
            </a:r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073348-425C-4AD1-AD72-67448DFFF1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957" y="4240648"/>
            <a:ext cx="10298368" cy="301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577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0BC48-9182-4825-BFC8-67BEA92B9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3237" y="444502"/>
            <a:ext cx="8281987" cy="863600"/>
          </a:xfrm>
        </p:spPr>
        <p:txBody>
          <a:bodyPr/>
          <a:lstStyle/>
          <a:p>
            <a:r>
              <a:rPr lang="en-GB" b="1" dirty="0">
                <a:solidFill>
                  <a:srgbClr val="7030A0"/>
                </a:solidFill>
              </a:rPr>
              <a:t>Writing: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D243B-817E-428C-B013-56C5BE595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225" y="1228726"/>
            <a:ext cx="10872788" cy="5143499"/>
          </a:xfrm>
        </p:spPr>
        <p:txBody>
          <a:bodyPr>
            <a:noAutofit/>
          </a:bodyPr>
          <a:lstStyle/>
          <a:p>
            <a:pPr marL="514350" indent="-514350">
              <a:buAutoNum type="alphaLcParenR"/>
            </a:pPr>
            <a:r>
              <a:rPr lang="en-GB" sz="4000" b="1" dirty="0">
                <a:solidFill>
                  <a:srgbClr val="FF0000"/>
                </a:solidFill>
              </a:rPr>
              <a:t>Poster:</a:t>
            </a:r>
          </a:p>
          <a:p>
            <a:pPr marL="0" indent="0">
              <a:buNone/>
            </a:pPr>
            <a:r>
              <a:rPr lang="en-GB" sz="4000" dirty="0"/>
              <a:t>Make a poster for a college or library – take some facts from the infographic and make suggestions about what governments and individuals can do</a:t>
            </a:r>
          </a:p>
          <a:p>
            <a:pPr marL="0" indent="0">
              <a:buNone/>
            </a:pPr>
            <a:r>
              <a:rPr lang="en-GB" sz="4000" dirty="0"/>
              <a:t>b) </a:t>
            </a:r>
            <a:r>
              <a:rPr lang="en-GB" sz="4000" b="1" dirty="0">
                <a:solidFill>
                  <a:srgbClr val="00B050"/>
                </a:solidFill>
              </a:rPr>
              <a:t>Tweets:</a:t>
            </a:r>
          </a:p>
          <a:p>
            <a:pPr marL="0" indent="0">
              <a:buNone/>
            </a:pPr>
            <a:r>
              <a:rPr lang="en-GB" sz="4000" dirty="0"/>
              <a:t>Plan (and tweet?) a series of 5 tweets about the information in the infographics and suggestions for the future</a:t>
            </a:r>
          </a:p>
        </p:txBody>
      </p:sp>
    </p:spTree>
    <p:extLst>
      <p:ext uri="{BB962C8B-B14F-4D97-AF65-F5344CB8AC3E}">
        <p14:creationId xmlns:p14="http://schemas.microsoft.com/office/powerpoint/2010/main" val="2593436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F933F-E5F1-4758-9D6D-61A2A9F5C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4763" y="365125"/>
            <a:ext cx="3957638" cy="1325563"/>
          </a:xfrm>
        </p:spPr>
        <p:txBody>
          <a:bodyPr/>
          <a:lstStyle/>
          <a:p>
            <a:r>
              <a:rPr lang="en-GB" b="1" dirty="0"/>
              <a:t>Follow-up: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1711CF-4CA1-412F-B230-CD81A2D8F0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714875"/>
            <a:ext cx="10515600" cy="14620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Read more </a:t>
            </a:r>
            <a:r>
              <a:rPr lang="en-GB" dirty="0" err="1"/>
              <a:t>EasyEnglish</a:t>
            </a:r>
            <a:r>
              <a:rPr lang="en-GB" dirty="0"/>
              <a:t> articles</a:t>
            </a:r>
          </a:p>
          <a:p>
            <a:pPr marL="0" indent="0">
              <a:buNone/>
            </a:pPr>
            <a:r>
              <a:rPr lang="en-GB" dirty="0"/>
              <a:t> related to climate change here: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https://eewiki.newint.org/index.php?title=Issue_519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82F34B-B2B0-4CAC-A9DE-16BEB02AB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13" y="54985"/>
            <a:ext cx="4067175" cy="533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63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444</Words>
  <Application>Microsoft Office PowerPoint</Application>
  <PresentationFormat>Widescreen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Climate emergency what can we do?</vt:lpstr>
      <vt:lpstr>This lesson:</vt:lpstr>
      <vt:lpstr>Quiz: part 1    NOW  - current carbon emissions</vt:lpstr>
      <vt:lpstr>Quiz – part 2 – THE FUTURE</vt:lpstr>
      <vt:lpstr>Check your answers on this infographic:</vt:lpstr>
      <vt:lpstr>Discussion: What can WE do about this?</vt:lpstr>
      <vt:lpstr>Read this to find out what Anna and Brianna have done and are doing:</vt:lpstr>
      <vt:lpstr>Writing:</vt:lpstr>
      <vt:lpstr>Follow-up: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Ruas</dc:creator>
  <cp:lastModifiedBy>Linda Ruas</cp:lastModifiedBy>
  <cp:revision>5</cp:revision>
  <dcterms:created xsi:type="dcterms:W3CDTF">2019-05-31T08:35:28Z</dcterms:created>
  <dcterms:modified xsi:type="dcterms:W3CDTF">2019-05-31T10:04:08Z</dcterms:modified>
</cp:coreProperties>
</file>